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72" r:id="rId2"/>
    <p:sldId id="275" r:id="rId3"/>
    <p:sldId id="273" r:id="rId4"/>
    <p:sldId id="274" r:id="rId5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652">
          <p15:clr>
            <a:srgbClr val="A4A3A4"/>
          </p15:clr>
        </p15:guide>
        <p15:guide id="2" pos="29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598" autoAdjust="0"/>
  </p:normalViewPr>
  <p:slideViewPr>
    <p:cSldViewPr snapToGrid="0">
      <p:cViewPr varScale="1">
        <p:scale>
          <a:sx n="151" d="100"/>
          <a:sy n="151" d="100"/>
        </p:scale>
        <p:origin x="510" y="162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9" d="100"/>
          <a:sy n="49" d="100"/>
        </p:scale>
        <p:origin x="-1512" y="-90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6687D7-76F0-8040-93B6-084C7529F854}"/>
              </a:ext>
            </a:extLst>
          </p:cNvPr>
          <p:cNvSpPr txBox="1"/>
          <p:nvPr userDrawn="1"/>
        </p:nvSpPr>
        <p:spPr>
          <a:xfrm>
            <a:off x="4705815" y="4780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610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815B5F2-A5A7-1E49-BC30-BA3F7599617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3BA23CF-AA30-4A18-B744-605C3E9DBF0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6851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73F1F293-7B5B-6248-AEF0-BCB7B73543E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43992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5" descr="A picture containing drawing, cup&#10;&#10;Description automatically generated">
            <a:extLst>
              <a:ext uri="{FF2B5EF4-FFF2-40B4-BE49-F238E27FC236}">
                <a16:creationId xmlns:a16="http://schemas.microsoft.com/office/drawing/2014/main" id="{7CC34E39-7310-7442-846F-66689DD005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868" y="4782676"/>
            <a:ext cx="1563597" cy="19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1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7" descr="ti_logo_powerpoint_1_lin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362" y="4782264"/>
            <a:ext cx="1562364" cy="19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67503" y="444279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2663C74-62AB-B64B-BCBB-0866ABE6E2D3}"/>
              </a:ext>
            </a:extLst>
          </p:cNvPr>
          <p:cNvCxnSpPr>
            <a:cxnSpLocks/>
          </p:cNvCxnSpPr>
          <p:nvPr userDrawn="1"/>
        </p:nvCxnSpPr>
        <p:spPr>
          <a:xfrm>
            <a:off x="0" y="4656947"/>
            <a:ext cx="892889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6" r:id="rId2"/>
    <p:sldLayoutId id="2147483735" r:id="rId3"/>
    <p:sldLayoutId id="2147483750" r:id="rId4"/>
    <p:sldLayoutId id="2147483709" r:id="rId5"/>
    <p:sldLayoutId id="2147483711" r:id="rId6"/>
    <p:sldLayoutId id="2147483712" r:id="rId7"/>
    <p:sldLayoutId id="2147483713" r:id="rId8"/>
    <p:sldLayoutId id="2147483715" r:id="rId9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1" fontAlgn="base" hangingPunct="1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1" fontAlgn="base" hangingPunct="1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1" fontAlgn="base" hangingPunct="1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eaLnBrk="1" fontAlgn="base" hangingPunct="1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8A065-9139-244A-86CE-7E7BF673FC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ADC12DJ5200RF S-Parameters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BF4BDD6C-DF5D-6045-B8B0-A93D8BE412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67500" y="4448217"/>
            <a:ext cx="2133600" cy="154782"/>
          </a:xfrm>
        </p:spPr>
        <p:txBody>
          <a:bodyPr/>
          <a:lstStyle/>
          <a:p>
            <a:fld id="{07B5736C-021E-4EDA-A2F9-FF199D20DBA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7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8A065-9139-244A-86CE-7E7BF673F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S-Parameter File Naming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BF4BDD6C-DF5D-6045-B8B0-A93D8BE412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07B5736C-021E-4EDA-A2F9-FF199D20DBA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249766-A232-4515-A05E-70C379344B92}"/>
              </a:ext>
            </a:extLst>
          </p:cNvPr>
          <p:cNvSpPr txBox="1"/>
          <p:nvPr/>
        </p:nvSpPr>
        <p:spPr>
          <a:xfrm>
            <a:off x="1493837" y="2179939"/>
            <a:ext cx="1120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Channel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C7331E0-B2C9-4175-BA1E-9D21C1514862}"/>
              </a:ext>
            </a:extLst>
          </p:cNvPr>
          <p:cNvSpPr/>
          <p:nvPr/>
        </p:nvSpPr>
        <p:spPr>
          <a:xfrm>
            <a:off x="454025" y="717954"/>
            <a:ext cx="7372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ADC12DJ5200RF_CHA_DES_9G_0C_15C.s2p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F6F4B64-4438-41D2-AC68-4C8D9545BB92}"/>
              </a:ext>
            </a:extLst>
          </p:cNvPr>
          <p:cNvCxnSpPr/>
          <p:nvPr/>
        </p:nvCxnSpPr>
        <p:spPr>
          <a:xfrm flipV="1">
            <a:off x="2054225" y="1179619"/>
            <a:ext cx="1352550" cy="1000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323337D-8B7E-4E0C-8638-A60CB747DF7C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3505201" y="1179619"/>
            <a:ext cx="720724" cy="1000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E314707-E9EA-44E6-94CF-490611A278CE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4956177" y="1179620"/>
            <a:ext cx="50799" cy="983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3D66310-CC25-4E9D-948D-713AFE7D6259}"/>
              </a:ext>
            </a:extLst>
          </p:cNvPr>
          <p:cNvCxnSpPr>
            <a:cxnSpLocks/>
          </p:cNvCxnSpPr>
          <p:nvPr/>
        </p:nvCxnSpPr>
        <p:spPr>
          <a:xfrm flipH="1" flipV="1">
            <a:off x="5588000" y="1199299"/>
            <a:ext cx="476250" cy="963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8C9A80-CA23-4A4D-95AB-175CB2452F02}"/>
              </a:ext>
            </a:extLst>
          </p:cNvPr>
          <p:cNvCxnSpPr>
            <a:cxnSpLocks/>
          </p:cNvCxnSpPr>
          <p:nvPr/>
        </p:nvCxnSpPr>
        <p:spPr>
          <a:xfrm flipH="1" flipV="1">
            <a:off x="6288087" y="1179619"/>
            <a:ext cx="995363" cy="910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34905F4-E7B4-44B0-92E7-B26E14877522}"/>
              </a:ext>
            </a:extLst>
          </p:cNvPr>
          <p:cNvSpPr txBox="1"/>
          <p:nvPr/>
        </p:nvSpPr>
        <p:spPr>
          <a:xfrm>
            <a:off x="2870201" y="2179939"/>
            <a:ext cx="1269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Dual Ch or DES Mode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A498FC-F010-4A1B-94AA-BADFAAB98601}"/>
              </a:ext>
            </a:extLst>
          </p:cNvPr>
          <p:cNvSpPr txBox="1"/>
          <p:nvPr/>
        </p:nvSpPr>
        <p:spPr>
          <a:xfrm>
            <a:off x="4395789" y="2162832"/>
            <a:ext cx="1120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Sample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Rate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60D9B8-3446-4214-B879-43243216233F}"/>
              </a:ext>
            </a:extLst>
          </p:cNvPr>
          <p:cNvSpPr txBox="1"/>
          <p:nvPr/>
        </p:nvSpPr>
        <p:spPr>
          <a:xfrm>
            <a:off x="5516564" y="2143781"/>
            <a:ext cx="1120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Case Temp (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</a:t>
            </a:r>
            <a:r>
              <a:rPr lang="en-US" b="1" dirty="0">
                <a:solidFill>
                  <a:srgbClr val="FF0000"/>
                </a:solidFill>
              </a:rPr>
              <a:t>C)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382990-BACC-4E51-BD56-447FBAA4E576}"/>
              </a:ext>
            </a:extLst>
          </p:cNvPr>
          <p:cNvSpPr txBox="1"/>
          <p:nvPr/>
        </p:nvSpPr>
        <p:spPr>
          <a:xfrm>
            <a:off x="6723062" y="2113005"/>
            <a:ext cx="11207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Die Temp (</a:t>
            </a:r>
            <a:r>
              <a:rPr lang="en-US" b="1" dirty="0">
                <a:solidFill>
                  <a:srgbClr val="FF0000"/>
                </a:solidFill>
                <a:sym typeface="Symbol" panose="05050102010706020507" pitchFamily="18" charset="2"/>
              </a:rPr>
              <a:t></a:t>
            </a:r>
            <a:r>
              <a:rPr lang="en-US" b="1" dirty="0">
                <a:solidFill>
                  <a:srgbClr val="FF0000"/>
                </a:solidFill>
              </a:rPr>
              <a:t>C)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535332-8F59-4357-B7DC-BF7CB2C58F3C}"/>
              </a:ext>
            </a:extLst>
          </p:cNvPr>
          <p:cNvSpPr txBox="1"/>
          <p:nvPr/>
        </p:nvSpPr>
        <p:spPr>
          <a:xfrm>
            <a:off x="231775" y="3247842"/>
            <a:ext cx="8569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Port 1: Single ended representation of ADC 100</a:t>
            </a:r>
            <a:r>
              <a:rPr lang="en-US" sz="1600" dirty="0">
                <a:latin typeface="Symbol" panose="05050102010706020507" pitchFamily="18" charset="2"/>
              </a:rPr>
              <a:t>W</a:t>
            </a:r>
            <a:r>
              <a:rPr lang="en-US" sz="1600" dirty="0"/>
              <a:t> differential input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Port 2: Digital output of ADC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Note: Model has reference impedance of 100</a:t>
            </a:r>
            <a:r>
              <a:rPr lang="en-US" sz="1600" dirty="0">
                <a:latin typeface="Symbol" panose="05050102010706020507" pitchFamily="18" charset="2"/>
              </a:rPr>
              <a:t>W</a:t>
            </a:r>
          </a:p>
        </p:txBody>
      </p:sp>
    </p:spTree>
    <p:extLst>
      <p:ext uri="{BB962C8B-B14F-4D97-AF65-F5344CB8AC3E}">
        <p14:creationId xmlns:p14="http://schemas.microsoft.com/office/powerpoint/2010/main" val="3945287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8A065-9139-244A-86CE-7E7BF673F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ADS S-Parameter Simulation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BF4BDD6C-DF5D-6045-B8B0-A93D8BE412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07B5736C-021E-4EDA-A2F9-FF199D20DBA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3D95BA-305F-48FF-8519-FA49B8C73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9425" y="717954"/>
            <a:ext cx="5243960" cy="27207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ACF375-F872-48C7-8D68-726CA9FC6451}"/>
              </a:ext>
            </a:extLst>
          </p:cNvPr>
          <p:cNvSpPr txBox="1"/>
          <p:nvPr/>
        </p:nvSpPr>
        <p:spPr>
          <a:xfrm>
            <a:off x="4179887" y="879879"/>
            <a:ext cx="3152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Port 1 – 100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  <a:r>
              <a:rPr lang="en-US" b="1" dirty="0">
                <a:solidFill>
                  <a:srgbClr val="FF0000"/>
                </a:solidFill>
              </a:rPr>
              <a:t> RF input</a:t>
            </a:r>
          </a:p>
          <a:p>
            <a:r>
              <a:rPr lang="en-US" b="1" dirty="0">
                <a:solidFill>
                  <a:srgbClr val="FF0000"/>
                </a:solidFill>
              </a:rPr>
              <a:t>Port 2 – Digital Output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249766-A232-4515-A05E-70C379344B92}"/>
              </a:ext>
            </a:extLst>
          </p:cNvPr>
          <p:cNvSpPr txBox="1"/>
          <p:nvPr/>
        </p:nvSpPr>
        <p:spPr>
          <a:xfrm>
            <a:off x="231775" y="3819006"/>
            <a:ext cx="8569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/>
              <a:t>Ideal 1:1 transformer added to convert port 1 from single ended to differential</a:t>
            </a:r>
          </a:p>
        </p:txBody>
      </p:sp>
    </p:spTree>
    <p:extLst>
      <p:ext uri="{BB962C8B-B14F-4D97-AF65-F5344CB8AC3E}">
        <p14:creationId xmlns:p14="http://schemas.microsoft.com/office/powerpoint/2010/main" val="4233517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8A065-9139-244A-86CE-7E7BF673F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 Results</a:t>
            </a:r>
          </a:p>
        </p:txBody>
      </p:sp>
      <p:sp>
        <p:nvSpPr>
          <p:cNvPr id="5" name="Rectangle 24">
            <a:extLst>
              <a:ext uri="{FF2B5EF4-FFF2-40B4-BE49-F238E27FC236}">
                <a16:creationId xmlns:a16="http://schemas.microsoft.com/office/drawing/2014/main" id="{BF4BDD6C-DF5D-6045-B8B0-A93D8BE4129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07B5736C-021E-4EDA-A2F9-FF199D20DBA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5730F9-F02F-4C58-A34E-8934E94761C5}"/>
              </a:ext>
            </a:extLst>
          </p:cNvPr>
          <p:cNvSpPr txBox="1"/>
          <p:nvPr/>
        </p:nvSpPr>
        <p:spPr>
          <a:xfrm>
            <a:off x="0" y="1287147"/>
            <a:ext cx="344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Frequency Response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7D4B30-D1B0-42AA-AA78-EC52B389F072}"/>
              </a:ext>
            </a:extLst>
          </p:cNvPr>
          <p:cNvSpPr txBox="1"/>
          <p:nvPr/>
        </p:nvSpPr>
        <p:spPr>
          <a:xfrm>
            <a:off x="5819775" y="1003540"/>
            <a:ext cx="344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Input Impedance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4BCDB6-D584-450B-8CF9-5C0FB7E6D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937" y="1325006"/>
            <a:ext cx="8666126" cy="27400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64A73B8-172A-4527-B821-167C703A6926}"/>
              </a:ext>
            </a:extLst>
          </p:cNvPr>
          <p:cNvSpPr txBox="1"/>
          <p:nvPr/>
        </p:nvSpPr>
        <p:spPr>
          <a:xfrm>
            <a:off x="2928938" y="1287147"/>
            <a:ext cx="344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Phase Response</a:t>
            </a:r>
          </a:p>
        </p:txBody>
      </p:sp>
    </p:spTree>
    <p:extLst>
      <p:ext uri="{BB962C8B-B14F-4D97-AF65-F5344CB8AC3E}">
        <p14:creationId xmlns:p14="http://schemas.microsoft.com/office/powerpoint/2010/main" val="3362912551"/>
      </p:ext>
    </p:extLst>
  </p:cSld>
  <p:clrMapOvr>
    <a:masterClrMapping/>
  </p:clrMapOvr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21DEEB12-3F7F-4BE3-B768-E7C36D2DAFC2}" vid="{F211C862-33B5-4D62-9C83-03F82420E1F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 Selective Disclosure</Template>
  <TotalTime>277</TotalTime>
  <Words>104</Words>
  <Application>Microsoft Office PowerPoint</Application>
  <PresentationFormat>On-screen Show (16:9)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Symbol</vt:lpstr>
      <vt:lpstr>Wingdings</vt:lpstr>
      <vt:lpstr>FinalPowerpoint</vt:lpstr>
      <vt:lpstr>ADC12DJ5200RF S-Parameters</vt:lpstr>
      <vt:lpstr>S-Parameter File Naming</vt:lpstr>
      <vt:lpstr>Example ADS S-Parameter Simulation</vt:lpstr>
      <vt:lpstr>Sim Results</vt:lpstr>
    </vt:vector>
  </TitlesOfParts>
  <Company>Texas Instruments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ADC12DJ5200RF S-Parameters</dc:title>
  <dc:creator>Guidry, David</dc:creator>
  <cp:keywords>Selective Disclosure</cp:keywords>
  <cp:lastModifiedBy>Guidry, David</cp:lastModifiedBy>
  <cp:revision>5</cp:revision>
  <dcterms:created xsi:type="dcterms:W3CDTF">2022-07-08T15:30:47Z</dcterms:created>
  <dcterms:modified xsi:type="dcterms:W3CDTF">2022-07-08T20:08:01Z</dcterms:modified>
</cp:coreProperties>
</file>